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30" r:id="rId2"/>
    <p:sldId id="436" r:id="rId3"/>
    <p:sldId id="439" r:id="rId4"/>
    <p:sldId id="442" r:id="rId5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REUBICACIÓN DE PUERTA DE CORTINADE ENTRADA PRINCIPALY RESOLDAMIENTO DE PORTACANDADOS.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DF ATIQUIZAYA</a:t>
            </a:r>
            <a:endParaRPr lang="es-ES" sz="2000" dirty="0"/>
          </a:p>
          <a:p>
            <a:r>
              <a:rPr lang="es-GT" sz="1800" dirty="0" smtClean="0"/>
              <a:t>21/10/2021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36671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79609" y="3667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REUBICACIÓN DE PUERTA, SE SELLÓ HUECO EXISTENTE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11" y="1134156"/>
            <a:ext cx="3616778" cy="482237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465" y="1128713"/>
            <a:ext cx="3624944" cy="483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23049" y="392880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79609" y="3667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s-ES" dirty="0"/>
              <a:t>REUBICACIÓN DE PUERTA, SE SELLÓ HUECO EXISTENTE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585" y="1043485"/>
            <a:ext cx="3756728" cy="500897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609" y="1043486"/>
            <a:ext cx="3756729" cy="500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13171" y="408344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170" y="43642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RESOLDAMIENTO DE PORTACANDADOS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502" y="1063398"/>
            <a:ext cx="3709138" cy="494551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170" y="1030741"/>
            <a:ext cx="3733630" cy="497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47188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32674</TotalTime>
  <Words>83</Words>
  <Application>Microsoft Office PowerPoint</Application>
  <PresentationFormat>Presentación en pantalla (4:3)</PresentationFormat>
  <Paragraphs>19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REUBICACIÓN DE PUERTA, SE SELLÓ HUECO EXISTENTE</vt:lpstr>
      <vt:lpstr>REUBICACIÓN DE PUERTA, SE SELLÓ HUECO EXISTENTE</vt:lpstr>
      <vt:lpstr>RESOLDAMIENTO DE PORTACANDADOS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498</cp:revision>
  <cp:lastPrinted>2009-09-18T02:25:51Z</cp:lastPrinted>
  <dcterms:created xsi:type="dcterms:W3CDTF">2007-05-31T16:27:58Z</dcterms:created>
  <dcterms:modified xsi:type="dcterms:W3CDTF">2021-10-21T15:39:02Z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